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67" r:id="rId2"/>
    <p:sldId id="283" r:id="rId3"/>
    <p:sldId id="265" r:id="rId4"/>
    <p:sldId id="268" r:id="rId5"/>
    <p:sldId id="269" r:id="rId6"/>
    <p:sldId id="279" r:id="rId7"/>
    <p:sldId id="280" r:id="rId8"/>
    <p:sldId id="281" r:id="rId9"/>
    <p:sldId id="282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omic Sans MS" pitchFamily="66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5B337-8014-4791-AD8C-E6A8723616E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C0522-270D-44D8-9CEC-D996C9742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C0522-270D-44D8-9CEC-D996C97425A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357298"/>
            <a:ext cx="7215238" cy="2331690"/>
          </a:xfrm>
        </p:spPr>
        <p:txBody>
          <a:bodyPr anchor="ctr"/>
          <a:lstStyle/>
          <a:p>
            <a:r>
              <a:rPr lang="ru-RU" altLang="ru-RU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altLang="ru-RU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логопедического занятия</a:t>
            </a:r>
            <a:br>
              <a:rPr lang="ru-RU" altLang="ru-RU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«В поисках сокровищ» 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(автоматизация звука [</a:t>
            </a:r>
            <a:r>
              <a:rPr lang="ru-RU" altLang="ru-RU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br>
              <a:rPr lang="ru-RU" alt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слогах,</a:t>
            </a:r>
            <a:r>
              <a:rPr lang="en-US" alt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словах, предложениях)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36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143380"/>
            <a:ext cx="5760640" cy="1224136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>
              <a:spcBef>
                <a:spcPct val="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Учитель-логопед Минкова Анна Александровна</a:t>
            </a:r>
          </a:p>
          <a:p>
            <a:pPr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Балаганский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№ 3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3541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2.depositphotos.com/3053199/6488/v/950/depositphotos_64887913-stock-illustration-vintage-sailing-ship-at-s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06" y="332656"/>
            <a:ext cx="5400599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2.depositphotos.com/3053199/6488/v/950/depositphotos_64887913-stock-illustration-vintage-sailing-ship-at-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606" y="332656"/>
            <a:ext cx="5400599" cy="6120680"/>
          </a:xfrm>
          <a:prstGeom prst="rect">
            <a:avLst/>
          </a:prstGeom>
          <a:noFill/>
        </p:spPr>
      </p:pic>
      <p:pic>
        <p:nvPicPr>
          <p:cNvPr id="5" name="Picture 5" descr="anch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КАМНИ (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2292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2.22222E-6 L -0.40157 -0.1155 " pathEditMode="relative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2063E-6 C -0.06597 0.00023 -0.11493 0.00092 -0.11493 0.00139 C -0.11493 0.00185 -0.06701 0.00231 -0.00295 0.00231 C 0.06094 0.00231 0.11493 0.00185 0.11493 0.00139 C 0.11493 0.00092 0.05903 0.00069 -0.00504 0.00115 C -0.06806 0.00139 -0.11493 0.00208 -0.11493 0.00254 C -0.11493 0.003 -0.06597 0.00347 -0.00295 0.00347 C 0.06094 0.00347 0.11493 0.003 0.11493 0.00254 C 0.11493 0.00208 0.05903 0.00208 -0.00399 0.00231 C -0.06806 0.00277 -0.11493 0.00324 -0.11493 0.00393 C -0.11493 0.00439 -0.06597 0.00485 -0.00208 0.00485 C 0.06094 0.00485 0.11493 0.00439 0.11493 0.00393 C 0.11493 0.00347 0.05903 0.00324 -0.00399 0.00347 C -0.06701 0.00393 -0.11493 0.00462 -0.11493 0.00509 C -0.11493 0.00555 -0.06493 0.00601 -0.00208 0.00601 C 0.06302 0.00601 0.11493 0.00555 0.11493 0.00509 C 0.11493 0.00462 0.06007 0.00439 -0.00295 0.00485 C -0.06597 0.00532 -0.11493 0.00578 -0.11493 0.00647 C -0.11493 0.00694 -0.06493 0.00717 -0.00104 0.00717 C 0.06302 0.00717 0.11493 0.00694 0.11493 0.00647 C 0.11493 0.00578 0.06007 0.00578 -0.00295 0.00601 C -0.06597 0.00647 -0.11493 0.00717 -0.11493 0.00763 C -0.11493 0.00809 -0.06406 0.00856 -0.00104 0.00856 C 0.06302 0.00856 0.11493 0.00809 0.11493 0.00763 C 0.11493 0.00717 0.06094 0.00694 -0.00295 0.0074 C -0.06597 0.00763 -0.11493 0.00832 -0.11493 0.00879 C -0.11493 0.00925 -0.06406 0.00971 1.11111E-6 0.00971 C 0.06406 0.00971 0.11493 0.00948 0.11493 0.00879 C 0.11493 0.00832 0.06094 0.00832 -0.00208 0.00856 C -0.06493 0.00902 -0.11597 0.00971 -0.11493 0.01017 C -0.11406 0.01064 -0.06406 0.0111 1.11111E-6 0.0111 C 0.06406 0.0111 0.11493 0.01064 0.11493 0.01017 C 0.11493 0.00971 0.06302 0.00948 1.11111E-6 0.00994 " pathEditMode="relative" rAng="0" ptsTypes="fffffffffffffffffffffffffffffffff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_94b2b_e1de052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832648" cy="401778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45" name="Picture 5" descr="скачанные файл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257800"/>
            <a:ext cx="18288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163671-8caf7-67780684-h200-ubde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181600"/>
            <a:ext cx="1855788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-clipart007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5240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d1db880fbf04984da87dcbbb6750e4b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181600"/>
            <a:ext cx="13096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draw-li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CF6"/>
              </a:clrFrom>
              <a:clrTo>
                <a:srgbClr val="FB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257800"/>
            <a:ext cx="22288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871014530476434503f3dbec767ff7c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752600"/>
            <a:ext cx="1447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rus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99"/>
          <a:stretch>
            <a:fillRect/>
          </a:stretch>
        </p:blipFill>
        <p:spPr bwMode="auto">
          <a:xfrm>
            <a:off x="457200" y="5181600"/>
            <a:ext cx="1249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giraffe-cartoon_clipart_image_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048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3154E-6 L 0.3 0.40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57552 -0.10509 " pathEditMode="fixed" rAng="0" ptsTypes="AA">
                                      <p:cBhvr>
                                        <p:cTn id="22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0.01134 L 0.1724 -0.3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29045 -0.319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10798 -0.2981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4664"/>
            <a:ext cx="561426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212976"/>
            <a:ext cx="685482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12_catalog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1066800" y="609600"/>
            <a:ext cx="1025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12_catalog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2438400" y="609600"/>
            <a:ext cx="1025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12_catalog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3886200" y="685800"/>
            <a:ext cx="1025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12_catalog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5410200" y="685800"/>
            <a:ext cx="1025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12_catalog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6858000" y="609600"/>
            <a:ext cx="1025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grusha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57200"/>
            <a:ext cx="15065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grusha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57200"/>
            <a:ext cx="15065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grusha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57200"/>
            <a:ext cx="15065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grusha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57200"/>
            <a:ext cx="15065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grusha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57200"/>
            <a:ext cx="15065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peac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838200"/>
            <a:ext cx="13446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peac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838200"/>
            <a:ext cx="13446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peac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838200"/>
            <a:ext cx="13446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peac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838200"/>
            <a:ext cx="13446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 descr="peac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838200"/>
            <a:ext cx="13446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 descr="vatrushk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990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3" descr="vatrushk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990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 descr="vatrushk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990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 descr="vatrushk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990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vatrushk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914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st-50393-12320466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42925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epositphotos_47374247-Axe-and-firewoo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6672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rainbow-clouds-sun-isolated-white-background-300396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620688"/>
            <a:ext cx="28194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10514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04664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mashina-podborka-igr-i-uprajneniy-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EF0FA"/>
              </a:clrFrom>
              <a:clrTo>
                <a:srgbClr val="DEF0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429000"/>
            <a:ext cx="28194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risunok_roz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861048"/>
            <a:ext cx="1736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krasi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 t="11043"/>
          <a:stretch>
            <a:fillRect/>
          </a:stretch>
        </p:blipFill>
        <p:spPr bwMode="auto">
          <a:xfrm>
            <a:off x="5148064" y="3068960"/>
            <a:ext cx="25733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oasisgifts.by/upload/iblock/2e3/2e34c74e02101f07f18a08023805ec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3669408" cy="2924944"/>
          </a:xfrm>
          <a:prstGeom prst="rect">
            <a:avLst/>
          </a:prstGeom>
          <a:noFill/>
        </p:spPr>
      </p:pic>
      <p:pic>
        <p:nvPicPr>
          <p:cNvPr id="19460" name="Picture 4" descr="https://www.fantasianew.ru/wa-data/public/shop/products/01/19/11901/images/41860/41860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6"/>
            <a:ext cx="5386572" cy="4608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5085184"/>
            <a:ext cx="4742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altLang="ru-RU" sz="6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4.depositphotos.com/1005091/294/i/950/depositphotos_2942205-stock-photo-pirate-with-treasure-map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5077172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bload.de/img/toy_ship_png_by_yello3mq6x.png"/>
          <p:cNvPicPr>
            <a:picLocks noChangeAspect="1" noChangeArrowheads="1"/>
          </p:cNvPicPr>
          <p:nvPr/>
        </p:nvPicPr>
        <p:blipFill>
          <a:blip r:embed="rId2" cstate="print"/>
          <a:srcRect l="8858" t="9843" r="18086" b="13780"/>
          <a:stretch>
            <a:fillRect/>
          </a:stretch>
        </p:blipFill>
        <p:spPr bwMode="auto">
          <a:xfrm>
            <a:off x="611560" y="404664"/>
            <a:ext cx="3305954" cy="2592288"/>
          </a:xfrm>
          <a:prstGeom prst="rect">
            <a:avLst/>
          </a:prstGeom>
          <a:noFill/>
        </p:spPr>
      </p:pic>
      <p:pic>
        <p:nvPicPr>
          <p:cNvPr id="2052" name="Picture 4" descr="https://zatusim.com/wp-content/uploads/2017/06/Karta-s-materikami-dlya-morskoy-vecher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2808312" cy="1986202"/>
          </a:xfrm>
          <a:prstGeom prst="rect">
            <a:avLst/>
          </a:prstGeom>
          <a:noFill/>
        </p:spPr>
      </p:pic>
      <p:pic>
        <p:nvPicPr>
          <p:cNvPr id="2054" name="Picture 6" descr="https://otvet.imgsmail.ru/download/75989069_8963fc2c3f974af6dd09a3a668d58820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2887724" cy="2808312"/>
          </a:xfrm>
          <a:prstGeom prst="rect">
            <a:avLst/>
          </a:prstGeom>
          <a:noFill/>
        </p:spPr>
      </p:pic>
      <p:pic>
        <p:nvPicPr>
          <p:cNvPr id="2056" name="Picture 8" descr="https://www.kindpng.com/picc/m/87-873423_treasure-pirate-treasurechest-chest-gold-treasure-chest-pirate.png"/>
          <p:cNvPicPr>
            <a:picLocks noChangeAspect="1" noChangeArrowheads="1"/>
          </p:cNvPicPr>
          <p:nvPr/>
        </p:nvPicPr>
        <p:blipFill>
          <a:blip r:embed="rId5" cstate="print"/>
          <a:srcRect l="7471" t="2474" r="7471" b="1979"/>
          <a:stretch>
            <a:fillRect/>
          </a:stretch>
        </p:blipFill>
        <p:spPr bwMode="auto">
          <a:xfrm>
            <a:off x="3419872" y="3645024"/>
            <a:ext cx="2741910" cy="2736304"/>
          </a:xfrm>
          <a:prstGeom prst="rect">
            <a:avLst/>
          </a:prstGeom>
          <a:noFill/>
        </p:spPr>
      </p:pic>
      <p:pic>
        <p:nvPicPr>
          <p:cNvPr id="17410" name="Picture 2" descr="https://avatars.mds.yandex.net/get-zen_doc/108399/pub_5cebb0b700a94000b0d33647_5d02bbc580725f00afa29063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76672"/>
            <a:ext cx="2856515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798322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egaboo.ru/upload/000/u1/8/8/skorgovorki-na-bukvu-r-picture-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277" y="1084633"/>
            <a:ext cx="6192688" cy="3746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7gy.ru/images/palchiki/006.jpg"/>
          <p:cNvPicPr/>
          <p:nvPr/>
        </p:nvPicPr>
        <p:blipFill>
          <a:blip r:embed="rId2" cstate="print"/>
          <a:srcRect t="49344"/>
          <a:stretch>
            <a:fillRect/>
          </a:stretch>
        </p:blipFill>
        <p:spPr bwMode="auto">
          <a:xfrm>
            <a:off x="1043608" y="476672"/>
            <a:ext cx="59766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45.userapi.com/impg/XNZUaAXa22aUYoJf6OvXt4PJddnAqSHoTA59vQ/aNvOw9IKpZ4.jpg?size=960x720&amp;quality=96&amp;proxy=1&amp;sign=0cce91780eba5b5dafff8d0c1aea776a"/>
          <p:cNvPicPr>
            <a:picLocks noChangeAspect="1" noChangeArrowheads="1"/>
          </p:cNvPicPr>
          <p:nvPr/>
        </p:nvPicPr>
        <p:blipFill>
          <a:blip r:embed="rId2" cstate="print"/>
          <a:srcRect t="4724" b="13123"/>
          <a:stretch>
            <a:fillRect/>
          </a:stretch>
        </p:blipFill>
        <p:spPr bwMode="auto">
          <a:xfrm>
            <a:off x="2267744" y="404664"/>
            <a:ext cx="5328592" cy="2914682"/>
          </a:xfrm>
          <a:prstGeom prst="rect">
            <a:avLst/>
          </a:prstGeom>
          <a:noFill/>
        </p:spPr>
      </p:pic>
      <p:pic>
        <p:nvPicPr>
          <p:cNvPr id="3078" name="Picture 6" descr="https://sun9-36.userapi.com/impg/d0HsPKe3GLp_8bbEX6B4ITXRkoL8sLm_oQMAgg/95ZUCZubLSc.jpg?size=960x720&amp;quality=96&amp;proxy=1&amp;sign=ab9b5a2d8cfb1afad45f6f6ec71765ae"/>
          <p:cNvPicPr>
            <a:picLocks noChangeAspect="1" noChangeArrowheads="1"/>
          </p:cNvPicPr>
          <p:nvPr/>
        </p:nvPicPr>
        <p:blipFill>
          <a:blip r:embed="rId3" cstate="print"/>
          <a:srcRect t="3675" b="20997"/>
          <a:stretch>
            <a:fillRect/>
          </a:stretch>
        </p:blipFill>
        <p:spPr bwMode="auto">
          <a:xfrm>
            <a:off x="467544" y="3429000"/>
            <a:ext cx="5353007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16.userapi.com/impg/Jrv6OcVigE11kkjQIMkCzpLd7WYBWUNG09EIzw/Ji2H8xoIs7U.jpg?size=960x720&amp;quality=96&amp;proxy=1&amp;sign=b0e0a4d2be65a8fd893eacdc496c0bde"/>
          <p:cNvPicPr>
            <a:picLocks noChangeAspect="1" noChangeArrowheads="1"/>
          </p:cNvPicPr>
          <p:nvPr/>
        </p:nvPicPr>
        <p:blipFill>
          <a:blip r:embed="rId2" cstate="print"/>
          <a:srcRect t="4199" b="19948"/>
          <a:stretch>
            <a:fillRect/>
          </a:stretch>
        </p:blipFill>
        <p:spPr bwMode="auto">
          <a:xfrm>
            <a:off x="1691680" y="404664"/>
            <a:ext cx="5688632" cy="3031534"/>
          </a:xfrm>
          <a:prstGeom prst="rect">
            <a:avLst/>
          </a:prstGeom>
          <a:noFill/>
        </p:spPr>
      </p:pic>
      <p:pic>
        <p:nvPicPr>
          <p:cNvPr id="2052" name="Picture 4" descr="https://sun9-54.userapi.com/impg/2y__uea4pQClYLC46OFUowe5CAtxzkbtgz9LwQ/VPHx3PkqG5E.jpg?size=960x720&amp;quality=96&amp;proxy=1&amp;sign=cfcc0081713fb00ee62d0626b4cac6ae"/>
          <p:cNvPicPr>
            <a:picLocks noChangeAspect="1" noChangeArrowheads="1"/>
          </p:cNvPicPr>
          <p:nvPr/>
        </p:nvPicPr>
        <p:blipFill>
          <a:blip r:embed="rId3" cstate="print"/>
          <a:srcRect t="3675" b="14698"/>
          <a:stretch>
            <a:fillRect/>
          </a:stretch>
        </p:blipFill>
        <p:spPr bwMode="auto">
          <a:xfrm>
            <a:off x="683568" y="3501008"/>
            <a:ext cx="5112568" cy="29095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g/7EnRAmW8kxkEPtgujcwvC5nb8lbWNUvbfqUSnQ/UqucFQP9rjo.jpg?size=960x720&amp;quality=96&amp;proxy=1&amp;sign=f39792c499ccf370ada28fa3b8ef50ba"/>
          <p:cNvPicPr>
            <a:picLocks noChangeAspect="1" noChangeArrowheads="1"/>
          </p:cNvPicPr>
          <p:nvPr/>
        </p:nvPicPr>
        <p:blipFill>
          <a:blip r:embed="rId2" cstate="print"/>
          <a:srcRect t="3150" b="19948"/>
          <a:stretch>
            <a:fillRect/>
          </a:stretch>
        </p:blipFill>
        <p:spPr bwMode="auto">
          <a:xfrm>
            <a:off x="1835696" y="404664"/>
            <a:ext cx="5760640" cy="3096344"/>
          </a:xfrm>
          <a:prstGeom prst="rect">
            <a:avLst/>
          </a:prstGeom>
          <a:noFill/>
        </p:spPr>
      </p:pic>
      <p:pic>
        <p:nvPicPr>
          <p:cNvPr id="1028" name="Picture 4" descr="https://sun9-73.userapi.com/impg/tSzX4uLPFhhdrzcsq4OFCXCBuFi3yIhZC4veFA/PFQJUTFv5wE.jpg?size=960x720&amp;quality=96&amp;proxy=1&amp;sign=e9f2b33266be4e4730aa1d04193beb77"/>
          <p:cNvPicPr>
            <a:picLocks noChangeAspect="1" noChangeArrowheads="1"/>
          </p:cNvPicPr>
          <p:nvPr/>
        </p:nvPicPr>
        <p:blipFill>
          <a:blip r:embed="rId3" cstate="print"/>
          <a:srcRect t="4199" b="12598"/>
          <a:stretch>
            <a:fillRect/>
          </a:stretch>
        </p:blipFill>
        <p:spPr bwMode="auto">
          <a:xfrm>
            <a:off x="539552" y="3573016"/>
            <a:ext cx="5184576" cy="29386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un9-54.userapi.com/impg/NcAQYp0SvRI64YIfCcCcgs6FMAQy5aqRvB2s9A/2yy4XiDkwno.jpg?size=960x720&amp;quality=96&amp;proxy=1&amp;sign=5e436088a28cd95a332cd8a24ce648a0"/>
          <p:cNvPicPr>
            <a:picLocks noChangeAspect="1" noChangeArrowheads="1"/>
          </p:cNvPicPr>
          <p:nvPr/>
        </p:nvPicPr>
        <p:blipFill>
          <a:blip r:embed="rId2" cstate="print"/>
          <a:srcRect t="3675" b="12598"/>
          <a:stretch>
            <a:fillRect/>
          </a:stretch>
        </p:blipFill>
        <p:spPr bwMode="auto">
          <a:xfrm>
            <a:off x="1907704" y="404664"/>
            <a:ext cx="5688631" cy="3074892"/>
          </a:xfrm>
          <a:prstGeom prst="rect">
            <a:avLst/>
          </a:prstGeom>
          <a:noFill/>
        </p:spPr>
      </p:pic>
      <p:pic>
        <p:nvPicPr>
          <p:cNvPr id="30724" name="Picture 4" descr="https://sun9-7.userapi.com/impg/OcwB5-oeTrfenbP3hgNXokCrBAHehse0Plpdew/eE9N_ryHmTY.jpg?size=960x720&amp;quality=96&amp;proxy=1&amp;sign=1c8fdf314a5b0ec192e66d6db867d1eb"/>
          <p:cNvPicPr>
            <a:picLocks noChangeAspect="1" noChangeArrowheads="1"/>
          </p:cNvPicPr>
          <p:nvPr/>
        </p:nvPicPr>
        <p:blipFill>
          <a:blip r:embed="rId3" cstate="print"/>
          <a:srcRect t="3150" b="15748"/>
          <a:stretch>
            <a:fillRect/>
          </a:stretch>
        </p:blipFill>
        <p:spPr bwMode="auto">
          <a:xfrm>
            <a:off x="683568" y="3573016"/>
            <a:ext cx="4752528" cy="28168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16</Words>
  <Application>Microsoft Office PowerPoint</Application>
  <PresentationFormat>Экран (4:3)</PresentationFormat>
  <Paragraphs>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Calibri</vt:lpstr>
      <vt:lpstr>Comic Sans MS</vt:lpstr>
      <vt:lpstr>1_Тема Office</vt:lpstr>
      <vt:lpstr>Презентация  логопедического занятия  «В поисках сокровищ»    (автоматизация звука [р]  в слогах, словах, предложениях)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АННА</cp:lastModifiedBy>
  <cp:revision>64</cp:revision>
  <dcterms:created xsi:type="dcterms:W3CDTF">2014-07-06T18:18:01Z</dcterms:created>
  <dcterms:modified xsi:type="dcterms:W3CDTF">2020-12-01T03:04:54Z</dcterms:modified>
</cp:coreProperties>
</file>