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9" r:id="rId5"/>
    <p:sldId id="262" r:id="rId6"/>
    <p:sldId id="261" r:id="rId7"/>
    <p:sldId id="258" r:id="rId8"/>
    <p:sldId id="266" r:id="rId9"/>
    <p:sldId id="264" r:id="rId10"/>
    <p:sldId id="265" r:id="rId11"/>
    <p:sldId id="267" r:id="rId12"/>
    <p:sldId id="263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E14F71DD-83B2-4197-B127-69A4DDB424C1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86AEC2C7-225F-4715-A526-612673F6F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9680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F71DD-83B2-4197-B127-69A4DDB424C1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EC2C7-225F-4715-A526-612673F6F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105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F71DD-83B2-4197-B127-69A4DDB424C1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EC2C7-225F-4715-A526-612673F6F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49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F71DD-83B2-4197-B127-69A4DDB424C1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EC2C7-225F-4715-A526-612673F6F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014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F71DD-83B2-4197-B127-69A4DDB424C1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EC2C7-225F-4715-A526-612673F6F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618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F71DD-83B2-4197-B127-69A4DDB424C1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EC2C7-225F-4715-A526-612673F6F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501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F71DD-83B2-4197-B127-69A4DDB424C1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EC2C7-225F-4715-A526-612673F6F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365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F71DD-83B2-4197-B127-69A4DDB424C1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EC2C7-225F-4715-A526-612673F6F38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5315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F71DD-83B2-4197-B127-69A4DDB424C1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EC2C7-225F-4715-A526-612673F6F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889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F71DD-83B2-4197-B127-69A4DDB424C1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EC2C7-225F-4715-A526-612673F6F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667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F71DD-83B2-4197-B127-69A4DDB424C1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EC2C7-225F-4715-A526-612673F6F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208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F71DD-83B2-4197-B127-69A4DDB424C1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EC2C7-225F-4715-A526-612673F6F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581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F71DD-83B2-4197-B127-69A4DDB424C1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EC2C7-225F-4715-A526-612673F6F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275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F71DD-83B2-4197-B127-69A4DDB424C1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EC2C7-225F-4715-A526-612673F6F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510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F71DD-83B2-4197-B127-69A4DDB424C1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EC2C7-225F-4715-A526-612673F6F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531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F71DD-83B2-4197-B127-69A4DDB424C1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EC2C7-225F-4715-A526-612673F6F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609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F71DD-83B2-4197-B127-69A4DDB424C1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EC2C7-225F-4715-A526-612673F6F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984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14F71DD-83B2-4197-B127-69A4DDB424C1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6AEC2C7-225F-4715-A526-612673F6F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2219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 smtClean="0"/>
              <a:t>Виды декоративных изделий </a:t>
            </a:r>
            <a:br>
              <a:rPr lang="ru-RU" sz="4000" b="1" dirty="0" smtClean="0"/>
            </a:br>
            <a:r>
              <a:rPr lang="ru-RU" sz="4000" b="1" dirty="0" smtClean="0"/>
              <a:t>из </a:t>
            </a:r>
            <a:r>
              <a:rPr lang="ru-RU" sz="4400" b="1" dirty="0" smtClean="0"/>
              <a:t>шпагата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pic>
        <p:nvPicPr>
          <p:cNvPr id="1026" name="Picture 2" descr="https://avatars.mds.yandex.net/get-zen_gallery/2784445/pub_5fb963e8ccd7953aaa908b9a_5fb9678c93538c303931d675/scale_120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700" y="2349357"/>
            <a:ext cx="4053536" cy="37522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.pinimg.com/originals/be/8c/f0/be8cf057474d4bb05d86401409a251e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087" y="2349357"/>
            <a:ext cx="5003013" cy="37522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98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avatars.mds.yandex.net/get-zen_doc/1653873/pub_6011339b906c515f4c3e04d0_60113559906c515f4c4206b5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84" y="387926"/>
            <a:ext cx="4671014" cy="520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masterclassy.ru/uploads/posts/2013-12/1387481969_14_640x8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073" y="387926"/>
            <a:ext cx="3962401" cy="528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611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irecommend.ru/sites/default/files/imagecache/copyright1/user-images/60111/Ykrn8xdZT8sXPODdy2y1m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285" y="290945"/>
            <a:ext cx="4826854" cy="490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4" descr="https://sdstudia.ru/img/ny_igrushki_shpagat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1" r="10745"/>
          <a:stretch/>
        </p:blipFill>
        <p:spPr bwMode="auto">
          <a:xfrm>
            <a:off x="665018" y="290945"/>
            <a:ext cx="3158836" cy="292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https://im0-tub-ru.yandex.net/i?id=9112a58147a048d2820d68b20872c7cb-l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437" y="2743199"/>
            <a:ext cx="4271222" cy="392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351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6" descr="https://im0-tub-ru.yandex.net/i?id=1d1100667b1b3015a96ff588b06c64dd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52109" cy="475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4" name="Picture 22" descr="https://i.pinimg.com/originals/42/8c/c4/428cc4b121537365bcc76f694b5ef5e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2" y="3158836"/>
            <a:ext cx="4609198" cy="369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0" descr="https://i.pinimg.com/474x/4c/31/96/4c3196ba85e8f5ffdfbdb8c3de48bc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986" y="73510"/>
            <a:ext cx="3757177" cy="467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107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i0.wp.com/clubsamodelok.ru/wp-content/uploads/2018/03/Podelki-iz-shpagata-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512" y="639619"/>
            <a:ext cx="4094859" cy="292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s://146327.selcdn.ru/statika/uploads/posts/2015-12/1450138365_dscf37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597" y="738909"/>
            <a:ext cx="3898727" cy="292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s://i.pinimg.com/originals/a9/83/8c/a9838ce12851122c14e2d431e03ee3e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93"/>
          <a:stretch/>
        </p:blipFill>
        <p:spPr bwMode="auto">
          <a:xfrm>
            <a:off x="3544398" y="3103419"/>
            <a:ext cx="4219246" cy="344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856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zen_doc/1860332/pub_5e26d2e3027a1500ad49c9fb_5e26d3954e057700b0abd727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993" y="293255"/>
            <a:ext cx="3894666" cy="292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kukly-lol-raskraska.ru/wp-content/uploads/podelki-iz-meshkoviny-1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57" y="3214255"/>
            <a:ext cx="4228138" cy="3171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ozdavaisam.ru/wp-content/uploads/2017/11/Inna-Kochetov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562" y="3214255"/>
            <a:ext cx="4643293" cy="3193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497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s://i.pinimg.com/originals/04/11/39/041139d04c27429d17538b852095acf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43" y="1510146"/>
            <a:ext cx="6527834" cy="367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4" descr="http://1.bp.blogspot.com/-YwSWeqPH1Bk/TvcMDBxjASI/AAAAAAAABQk/AaJDJaZzOiE/s1600/%25D0%2595%25D0%25BB%25D0%25BE%25D1%2587%25D0%25BA%25D0%25B0+%25D0%25B8%25D0%25B7+%25D0%25BF%25D0%25B5%25D0%25BD%25D1%258C%25D0%25BA%25D0%25BE%25D0%25B2%25D0%25BE%25D0%25B9+%25D0%25B2%25D0%25B5%25D1%2580%25D0%25B5%25D0%25B2%25D0%25BA%25D0%25B8+%25282%25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577" y="382460"/>
            <a:ext cx="4807059" cy="610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62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.pinimg.com/originals/d8/51/13/d85113be7f8fe6b8330207dfc329a5c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700" y="180109"/>
            <a:ext cx="5554300" cy="369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www.besteverchristmas.co.uk/wp-content/uploads/sites/84/2017/08/srting-baubl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83" y="1260763"/>
            <a:ext cx="6225117" cy="479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204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jofo.me/data/userfiles/6504/images/1172837-1214-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66" y="471053"/>
            <a:ext cx="6854825" cy="51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luckytoys.ru/prod_images/f-1450719359-30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091" y="1157178"/>
            <a:ext cx="4872544" cy="376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325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4" name="Picture 16" descr="https://cs3.livemaster.ru/zhurnalfoto/b/c/e/151207122017.jpe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218" y="1193799"/>
            <a:ext cx="4634208" cy="476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s://masterclassy.ru/uploads/posts/2015-12/1450891820_12_750x11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393" y="318655"/>
            <a:ext cx="4012822" cy="6013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137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i.pinimg.com/736x/d2/af/4d/d2af4d5b04fd92636dc0b1e1881f5569--sweet-handma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11" y="259916"/>
            <a:ext cx="4762500" cy="534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https://home-secret.ru/wp-content/uploads/2020/10e/shary-iz-nitok-v-interere-kvartiry-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237" y="182562"/>
            <a:ext cx="5420880" cy="542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167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www.passionforum.ru/upload/588/u58804/55/1f/ffce474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68" y="179210"/>
            <a:ext cx="6042106" cy="426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https://avatars.mds.yandex.net/get-zen_doc/964926/pub_5fbc92476ea65c24b353f23a_5fbc93ff9e832457053bb3ff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909" y="2185158"/>
            <a:ext cx="6032404" cy="452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8554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Небеса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Небеса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а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Небесная</Template>
  <TotalTime>26</TotalTime>
  <Words>3</Words>
  <Application>Microsoft Office PowerPoint</Application>
  <PresentationFormat>Широкоэкранный</PresentationFormat>
  <Paragraphs>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Небеса</vt:lpstr>
      <vt:lpstr>Виды декоративных изделий  из шпагата.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декоративных изделий  из шпагата.</dc:title>
  <dc:creator>Пользователь Windows</dc:creator>
  <cp:lastModifiedBy>Пользователь Windows</cp:lastModifiedBy>
  <cp:revision>3</cp:revision>
  <dcterms:created xsi:type="dcterms:W3CDTF">2021-11-22T13:06:18Z</dcterms:created>
  <dcterms:modified xsi:type="dcterms:W3CDTF">2021-11-22T13:32:45Z</dcterms:modified>
</cp:coreProperties>
</file>